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62" autoAdjust="0"/>
    <p:restoredTop sz="94872" autoAdjust="0"/>
  </p:normalViewPr>
  <p:slideViewPr>
    <p:cSldViewPr snapToGrid="0">
      <p:cViewPr>
        <p:scale>
          <a:sx n="75" d="100"/>
          <a:sy n="75" d="100"/>
        </p:scale>
        <p:origin x="1044" y="18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256719344"/>
        <c:axId val="1256731312"/>
      </c:barChart>
      <c:catAx>
        <c:axId val="1256719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256731312"/>
        <c:crosses val="autoZero"/>
        <c:auto val="1"/>
        <c:lblAlgn val="ctr"/>
        <c:lblOffset val="100"/>
        <c:noMultiLvlLbl val="0"/>
      </c:catAx>
      <c:valAx>
        <c:axId val="12567313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256719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439806960"/>
        <c:axId val="1439812400"/>
      </c:areaChart>
      <c:catAx>
        <c:axId val="1439806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439812400"/>
        <c:crosses val="autoZero"/>
        <c:auto val="1"/>
        <c:lblAlgn val="ctr"/>
        <c:lblOffset val="100"/>
        <c:noMultiLvlLbl val="0"/>
      </c:catAx>
      <c:valAx>
        <c:axId val="14398124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439806960"/>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439807504"/>
        <c:axId val="1439816752"/>
      </c:barChart>
      <c:catAx>
        <c:axId val="14398075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439816752"/>
        <c:crosses val="autoZero"/>
        <c:auto val="1"/>
        <c:lblAlgn val="ctr"/>
        <c:lblOffset val="100"/>
        <c:noMultiLvlLbl val="0"/>
      </c:catAx>
      <c:valAx>
        <c:axId val="143981675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439807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439819472"/>
        <c:axId val="1439804240"/>
      </c:barChart>
      <c:catAx>
        <c:axId val="1439819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439804240"/>
        <c:crosses val="autoZero"/>
        <c:auto val="1"/>
        <c:lblAlgn val="ctr"/>
        <c:lblOffset val="100"/>
        <c:noMultiLvlLbl val="0"/>
      </c:catAx>
      <c:valAx>
        <c:axId val="14398042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439819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439813488"/>
        <c:axId val="1439809680"/>
      </c:barChart>
      <c:catAx>
        <c:axId val="1439813488"/>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439809680"/>
        <c:crosses val="autoZero"/>
        <c:auto val="1"/>
        <c:lblAlgn val="ctr"/>
        <c:lblOffset val="100"/>
        <c:noMultiLvlLbl val="0"/>
      </c:catAx>
      <c:valAx>
        <c:axId val="1439809680"/>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439813488"/>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439805328"/>
        <c:axId val="1439810224"/>
      </c:barChart>
      <c:catAx>
        <c:axId val="143980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439810224"/>
        <c:crosses val="autoZero"/>
        <c:auto val="1"/>
        <c:lblAlgn val="ctr"/>
        <c:lblOffset val="100"/>
        <c:noMultiLvlLbl val="0"/>
      </c:catAx>
      <c:valAx>
        <c:axId val="14398102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439805328"/>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439806416"/>
        <c:axId val="1439811856"/>
      </c:barChart>
      <c:catAx>
        <c:axId val="1439806416"/>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439811856"/>
        <c:crosses val="autoZero"/>
        <c:auto val="1"/>
        <c:lblAlgn val="ctr"/>
        <c:lblOffset val="100"/>
        <c:noMultiLvlLbl val="0"/>
      </c:catAx>
      <c:valAx>
        <c:axId val="14398118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4398064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439808592"/>
        <c:axId val="1439814032"/>
      </c:barChart>
      <c:catAx>
        <c:axId val="143980859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439814032"/>
        <c:crosses val="autoZero"/>
        <c:auto val="1"/>
        <c:lblAlgn val="ctr"/>
        <c:lblOffset val="100"/>
        <c:noMultiLvlLbl val="0"/>
      </c:catAx>
      <c:valAx>
        <c:axId val="1439814032"/>
        <c:scaling>
          <c:orientation val="minMax"/>
        </c:scaling>
        <c:delete val="1"/>
        <c:axPos val="l"/>
        <c:numFmt formatCode="General" sourceLinked="1"/>
        <c:majorTickMark val="none"/>
        <c:minorTickMark val="none"/>
        <c:tickLblPos val="nextTo"/>
        <c:crossAx val="14398085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256720432"/>
        <c:axId val="1332547456"/>
      </c:barChart>
      <c:catAx>
        <c:axId val="12567204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332547456"/>
        <c:crosses val="autoZero"/>
        <c:auto val="1"/>
        <c:lblAlgn val="ctr"/>
        <c:lblOffset val="100"/>
        <c:tickMarkSkip val="1"/>
        <c:noMultiLvlLbl val="0"/>
      </c:catAx>
      <c:valAx>
        <c:axId val="13325474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25672043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544991872"/>
        <c:axId val="1544984800"/>
      </c:barChart>
      <c:catAx>
        <c:axId val="1544991872"/>
        <c:scaling>
          <c:orientation val="minMax"/>
        </c:scaling>
        <c:delete val="1"/>
        <c:axPos val="b"/>
        <c:numFmt formatCode="General" sourceLinked="0"/>
        <c:majorTickMark val="out"/>
        <c:minorTickMark val="none"/>
        <c:tickLblPos val="nextTo"/>
        <c:crossAx val="1544984800"/>
        <c:crosses val="autoZero"/>
        <c:auto val="1"/>
        <c:lblAlgn val="ctr"/>
        <c:lblOffset val="100"/>
        <c:noMultiLvlLbl val="0"/>
      </c:catAx>
      <c:valAx>
        <c:axId val="1544984800"/>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544991872"/>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544998400"/>
        <c:axId val="1544991328"/>
      </c:barChart>
      <c:catAx>
        <c:axId val="15449984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44991328"/>
        <c:crosses val="autoZero"/>
        <c:auto val="1"/>
        <c:lblAlgn val="ctr"/>
        <c:lblOffset val="100"/>
        <c:noMultiLvlLbl val="0"/>
      </c:catAx>
      <c:valAx>
        <c:axId val="1544991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4499840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256722608"/>
        <c:axId val="1256718800"/>
      </c:barChart>
      <c:catAx>
        <c:axId val="125672260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256718800"/>
        <c:crosses val="autoZero"/>
        <c:auto val="1"/>
        <c:lblAlgn val="ctr"/>
        <c:lblOffset val="100"/>
        <c:noMultiLvlLbl val="0"/>
      </c:catAx>
      <c:valAx>
        <c:axId val="1256718800"/>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256722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443706224"/>
        <c:axId val="1443707856"/>
        <c:axId val="1394915536"/>
      </c:area3DChart>
      <c:dateAx>
        <c:axId val="144370622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43707856"/>
        <c:crosses val="autoZero"/>
        <c:auto val="1"/>
        <c:lblOffset val="100"/>
        <c:baseTimeUnit val="days"/>
      </c:dateAx>
      <c:valAx>
        <c:axId val="14437078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43706224"/>
        <c:crosses val="autoZero"/>
        <c:crossBetween val="midCat"/>
      </c:valAx>
      <c:serAx>
        <c:axId val="1394915536"/>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43707856"/>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443708400"/>
        <c:axId val="1443706768"/>
      </c:barChart>
      <c:catAx>
        <c:axId val="14437084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6768"/>
        <c:crosses val="autoZero"/>
        <c:auto val="1"/>
        <c:lblAlgn val="ctr"/>
        <c:lblOffset val="100"/>
        <c:noMultiLvlLbl val="0"/>
      </c:catAx>
      <c:valAx>
        <c:axId val="14437067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8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443702416"/>
        <c:axId val="1443703504"/>
      </c:barChart>
      <c:catAx>
        <c:axId val="1443702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3504"/>
        <c:crosses val="autoZero"/>
        <c:auto val="1"/>
        <c:lblAlgn val="ctr"/>
        <c:lblOffset val="100"/>
        <c:noMultiLvlLbl val="0"/>
      </c:catAx>
      <c:valAx>
        <c:axId val="144370350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2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443704048"/>
        <c:axId val="1443704592"/>
      </c:barChart>
      <c:catAx>
        <c:axId val="1443704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4592"/>
        <c:crosses val="autoZero"/>
        <c:auto val="1"/>
        <c:lblAlgn val="ctr"/>
        <c:lblOffset val="100"/>
        <c:noMultiLvlLbl val="0"/>
      </c:catAx>
      <c:valAx>
        <c:axId val="14437045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443704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439815120"/>
        <c:axId val="1439804784"/>
        <c:axId val="0"/>
      </c:bar3DChart>
      <c:catAx>
        <c:axId val="1439815120"/>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39804784"/>
        <c:crosses val="autoZero"/>
        <c:auto val="1"/>
        <c:lblAlgn val="ctr"/>
        <c:lblOffset val="100"/>
        <c:noMultiLvlLbl val="0"/>
      </c:catAx>
      <c:valAx>
        <c:axId val="14398047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39815120"/>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439812944"/>
        <c:axId val="1439810768"/>
      </c:scatterChart>
      <c:valAx>
        <c:axId val="14398129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39810768"/>
        <c:crosses val="autoZero"/>
        <c:crossBetween val="midCat"/>
      </c:valAx>
      <c:valAx>
        <c:axId val="14398107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39812944"/>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5/25/2018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5/25/2018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5/25/2018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1">
      <a:dk1>
        <a:sysClr val="windowText" lastClr="000000"/>
      </a:dk1>
      <a:lt1>
        <a:sysClr val="window" lastClr="FFFFFF"/>
      </a:lt1>
      <a:dk2>
        <a:srgbClr val="44546A"/>
      </a:dk2>
      <a:lt2>
        <a:srgbClr val="E7E6E6"/>
      </a:lt2>
      <a:accent1>
        <a:srgbClr val="00B0F0"/>
      </a:accent1>
      <a:accent2>
        <a:srgbClr val="0070C0"/>
      </a:accent2>
      <a:accent3>
        <a:srgbClr val="005392"/>
      </a:accent3>
      <a:accent4>
        <a:srgbClr val="002060"/>
      </a:accent4>
      <a:accent5>
        <a:srgbClr val="000E2A"/>
      </a:accent5>
      <a:accent6>
        <a:srgbClr val="00000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9675</TotalTime>
  <Words>7819</Words>
  <Application>Microsoft Office PowerPoint</Application>
  <PresentationFormat>Widescreen</PresentationFormat>
  <Paragraphs>1536</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723</cp:revision>
  <dcterms:created xsi:type="dcterms:W3CDTF">2018-04-03T13:57:04Z</dcterms:created>
  <dcterms:modified xsi:type="dcterms:W3CDTF">2018-05-25T14:26:23Z</dcterms:modified>
</cp:coreProperties>
</file>